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010BF-0805-7C6D-CCEF-57B7C86AF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D3F467-6282-CCA5-25D3-B08D9E519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5D275-AA9C-6AE4-461A-520FE0A2C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69C42-DACB-5D94-1348-D27933356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F83A8-6A96-0273-B8A5-24DD99DC2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4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CBB98-3E5A-B548-BA66-63468D246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FA0A0-9B85-F36D-9805-1540C2143E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CAD0D-BFE7-211F-4EF7-8395D9A60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3E48E-B3A0-B08F-8D04-43B6052BE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B6C09-16AD-B6B2-BC62-A8D1F2E2F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27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8DAFB7-9EEB-79C6-E947-60ACD8E0CF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AAD204-8F72-B969-E216-DA834AB68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1EFAFF-8F69-FA6D-71DA-F647742E5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F3FB-66ED-9671-A3F0-6BD39C2FA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716B1-1A39-E234-B70D-C593ECF39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783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424C2-118E-5D4B-3D8F-7543AD2AF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A152E-44CC-E4C3-1FF8-BC9CE6C5B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85C966-832E-5D71-BEBB-73A988B2C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E89C-D87D-E2F9-40EF-F744F8DC9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FA8AF-990D-E914-956B-5F5A8D669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8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4557A-EA47-10C8-B11F-37F1A8864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6CE61-C89F-CF35-CA49-12BEABDE3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CC70B-6082-016E-0033-A940E79CA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94CDF-B33A-9D09-1053-D9D381559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68478-C3FF-5A09-3742-6F65F674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01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B145E-8275-7AC0-5578-BBE9F9FC8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FACBF-EEDD-22DE-378F-1D55B22D00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D912B8-2636-F280-16FD-C367F6B5B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4C4BF-A0B9-DD28-CA53-3BA403BD0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50201D-522F-878D-4CCF-04F2B2751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816DE6-99F8-30AD-3C79-013F441C7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736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B1088-A5CE-721C-C4E9-B835C58F0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22F39-01A3-91D4-3730-23C05A931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985F66-2F09-391F-55FD-EB5024C07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4B8AE7-D0B0-23D0-9ADF-A62BBC6744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5B1AB3-5E34-B2C6-F35E-CFD26D7780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51F11C-6A8F-38E3-2170-FC123784E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1C9777-03B8-53BD-B959-C92B8E528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07CA9C-31CE-E10B-E131-5F9C16B8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67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FC961-3CEC-B3B8-711F-528578740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FE0F24-3A6B-882B-BD01-9B147F281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2BCFEC-79E6-B356-E8F5-B6609C273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A34590-8AA1-D98D-A9A1-19AA88B51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945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4F6073-0795-533A-7A9C-CBA4125B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A3678A-18B1-EE41-452E-2F540A090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B877D-F8F6-B2C8-3343-93979D782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31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B56BD-1EB6-201C-48F3-5C56B1D54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843D7-827E-E467-1E40-EAD074494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69BA8E-0BAD-3EF0-FEAE-13343752A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6246F-B9AB-B4F6-F74E-337F8D367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4BF465-D4AC-7992-9265-90FECF02C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3A19D-84AA-85DF-72C9-8BFC33638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41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562A4-16D3-45DF-3BD2-DCA52794A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FC9089-7D78-B885-5126-13DA641F12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ABA3A-6827-07A3-4048-E02DACCDAA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F57AA-345F-C35F-6A45-55323256D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EE2D1-6AD8-58EA-04C9-1EC811E4E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B59073-7DA4-6788-1808-E110CF04F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0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E6E6A8-214D-8B5B-1121-375A33063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8B7B1-81BE-DE21-57C8-5886FBA5D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EB2B9-2741-9771-7160-412570B2AA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6B950-AAC8-42A9-8AB5-4A9F7D129F6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2587D-04F6-3338-D7E5-F69C85483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BA335-2156-98ED-BED8-EFCE5CBC4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F3F4E-6076-4C3F-AB15-1791CBDAD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5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4301C6C-F46C-4C30-A487-45716A6335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13" t="3465" r="19958" b="11608"/>
          <a:stretch/>
        </p:blipFill>
        <p:spPr>
          <a:xfrm rot="5400000">
            <a:off x="888891" y="307588"/>
            <a:ext cx="4323521" cy="58243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6B1A67-219F-4DAC-9A55-6D28E856BA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06" t="20435" r="23076" b="16522"/>
          <a:stretch/>
        </p:blipFill>
        <p:spPr>
          <a:xfrm>
            <a:off x="6164480" y="1057994"/>
            <a:ext cx="5824333" cy="43235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B56157-0022-4954-9BB9-268AB29742A3}"/>
              </a:ext>
            </a:extLst>
          </p:cNvPr>
          <p:cNvSpPr txBox="1"/>
          <p:nvPr/>
        </p:nvSpPr>
        <p:spPr>
          <a:xfrm>
            <a:off x="4254727" y="2850422"/>
            <a:ext cx="1544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C7AC35-524C-4EA8-9ED8-B491EC75B0C2}"/>
              </a:ext>
            </a:extLst>
          </p:cNvPr>
          <p:cNvSpPr txBox="1"/>
          <p:nvPr/>
        </p:nvSpPr>
        <p:spPr>
          <a:xfrm>
            <a:off x="7219900" y="3558209"/>
            <a:ext cx="1536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F5B9A6-26D3-4ECD-9692-94F1DD12EC54}"/>
              </a:ext>
            </a:extLst>
          </p:cNvPr>
          <p:cNvSpPr txBox="1"/>
          <p:nvPr/>
        </p:nvSpPr>
        <p:spPr>
          <a:xfrm>
            <a:off x="1319370" y="3853789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C34423-09D8-4F59-B2A2-313EB7ADF420}"/>
              </a:ext>
            </a:extLst>
          </p:cNvPr>
          <p:cNvSpPr txBox="1"/>
          <p:nvPr/>
        </p:nvSpPr>
        <p:spPr>
          <a:xfrm>
            <a:off x="7624092" y="2137220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5466A1-A156-46D3-88FD-993451EC8AB1}"/>
              </a:ext>
            </a:extLst>
          </p:cNvPr>
          <p:cNvSpPr txBox="1"/>
          <p:nvPr/>
        </p:nvSpPr>
        <p:spPr>
          <a:xfrm>
            <a:off x="9806451" y="2327955"/>
            <a:ext cx="165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Few-layer</a:t>
            </a:r>
          </a:p>
        </p:txBody>
      </p:sp>
    </p:spTree>
    <p:extLst>
      <p:ext uri="{BB962C8B-B14F-4D97-AF65-F5344CB8AC3E}">
        <p14:creationId xmlns:p14="http://schemas.microsoft.com/office/powerpoint/2010/main" val="3370238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9E81482-0EF0-4005-854C-5A68138488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3" t="16812" r="36377"/>
          <a:stretch/>
        </p:blipFill>
        <p:spPr>
          <a:xfrm rot="5400000">
            <a:off x="7091274" y="705053"/>
            <a:ext cx="4114801" cy="5705061"/>
          </a:xfrm>
          <a:prstGeom prst="rect">
            <a:avLst/>
          </a:prstGeom>
        </p:spPr>
      </p:pic>
      <p:pic>
        <p:nvPicPr>
          <p:cNvPr id="6" name="Picture 5" descr="A picture containing computer&#10;&#10;Description automatically generated">
            <a:extLst>
              <a:ext uri="{FF2B5EF4-FFF2-40B4-BE49-F238E27FC236}">
                <a16:creationId xmlns:a16="http://schemas.microsoft.com/office/drawing/2014/main" id="{8498841D-21E9-4318-82F0-744CE4EA1E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75" t="24700" r="21966" b="15300"/>
          <a:stretch/>
        </p:blipFill>
        <p:spPr>
          <a:xfrm>
            <a:off x="390938" y="1495839"/>
            <a:ext cx="5705061" cy="41148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E9BBA4-534B-4577-867C-9BC6118A1C5F}"/>
              </a:ext>
            </a:extLst>
          </p:cNvPr>
          <p:cNvSpPr txBox="1"/>
          <p:nvPr/>
        </p:nvSpPr>
        <p:spPr>
          <a:xfrm>
            <a:off x="1195130" y="4026931"/>
            <a:ext cx="1536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Monolayer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400C4-D707-4C54-8C56-0F72DF80BD89}"/>
              </a:ext>
            </a:extLst>
          </p:cNvPr>
          <p:cNvSpPr txBox="1"/>
          <p:nvPr/>
        </p:nvSpPr>
        <p:spPr>
          <a:xfrm>
            <a:off x="7852692" y="3965395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6AA10C-82A5-41C3-A674-91FE05D89573}"/>
              </a:ext>
            </a:extLst>
          </p:cNvPr>
          <p:cNvSpPr txBox="1"/>
          <p:nvPr/>
        </p:nvSpPr>
        <p:spPr>
          <a:xfrm>
            <a:off x="3793277" y="3657599"/>
            <a:ext cx="165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Few- layer</a:t>
            </a:r>
          </a:p>
        </p:txBody>
      </p:sp>
    </p:spTree>
    <p:extLst>
      <p:ext uri="{BB962C8B-B14F-4D97-AF65-F5344CB8AC3E}">
        <p14:creationId xmlns:p14="http://schemas.microsoft.com/office/powerpoint/2010/main" val="4140889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</Words>
  <Application>Microsoft Office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1711037 - Miah Abdullah Sahriar</dc:creator>
  <cp:lastModifiedBy>1711037 - Miah Abdullah Sahriar</cp:lastModifiedBy>
  <cp:revision>2</cp:revision>
  <dcterms:created xsi:type="dcterms:W3CDTF">2024-02-04T16:42:48Z</dcterms:created>
  <dcterms:modified xsi:type="dcterms:W3CDTF">2024-02-04T16:44:04Z</dcterms:modified>
</cp:coreProperties>
</file>

<file path=docProps/thumbnail.jpeg>
</file>